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7" r:id="rId2"/>
    <p:sldId id="258" r:id="rId3"/>
    <p:sldId id="259" r:id="rId4"/>
    <p:sldId id="300" r:id="rId5"/>
    <p:sldId id="30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8" d="100"/>
          <a:sy n="68" d="100"/>
        </p:scale>
        <p:origin x="81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09/09/2021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我願你認識主耶穌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Wish You Knew My Jesus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914400"/>
            <a:ext cx="93726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我願你認識耶穌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bat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像我一樣愛祂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wish you knew my Jesus…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loved Him as I do…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你若認識主耶穌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Li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bat Chu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你也必定愛祂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Li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pit-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if you knew my Jesus…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you would love Him too…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祂捨生命在十架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sip-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為你付上贖價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Ui    li    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gave His life at Cal-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v’ry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…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sacrifice for you…</a:t>
            </a:r>
          </a:p>
        </p:txBody>
      </p:sp>
    </p:spTree>
    <p:extLst>
      <p:ext uri="{BB962C8B-B14F-4D97-AF65-F5344CB8AC3E}">
        <p14:creationId xmlns:p14="http://schemas.microsoft.com/office/powerpoint/2010/main" val="3133898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你若接受主耶穌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chiap-siu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你也必定愛祂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Li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pit-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you’ll receive my Jesus…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 you will love Him too.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453866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1765</TotalTime>
  <Words>190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218</cp:revision>
  <dcterms:created xsi:type="dcterms:W3CDTF">2018-01-05T06:11:53Z</dcterms:created>
  <dcterms:modified xsi:type="dcterms:W3CDTF">2021-09-09T08:27:52Z</dcterms:modified>
</cp:coreProperties>
</file>